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11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7472561" r:id="rId21"/>
    <p:sldId id="2142532429" r:id="rId22"/>
    <p:sldId id="2147472564" r:id="rId23"/>
    <p:sldId id="2147472562" r:id="rId24"/>
    <p:sldId id="2147472563" r:id="rId25"/>
    <p:sldId id="2147472447" r:id="rId26"/>
    <p:sldId id="2147472466" r:id="rId27"/>
    <p:sldId id="2147472463" r:id="rId28"/>
    <p:sldId id="2147472448" r:id="rId29"/>
    <p:sldId id="2147472449" r:id="rId30"/>
    <p:sldId id="2147472559" r:id="rId31"/>
    <p:sldId id="2147472510" r:id="rId32"/>
    <p:sldId id="2147472511" r:id="rId33"/>
    <p:sldId id="2147472512" r:id="rId34"/>
    <p:sldId id="2142532442" r:id="rId35"/>
    <p:sldId id="2142532443" r:id="rId36"/>
    <p:sldId id="2147472489" r:id="rId37"/>
    <p:sldId id="2147472534" r:id="rId38"/>
    <p:sldId id="2147472483" r:id="rId39"/>
    <p:sldId id="2147472514" r:id="rId40"/>
    <p:sldId id="2147472462" r:id="rId41"/>
    <p:sldId id="2147472459" r:id="rId42"/>
    <p:sldId id="2147472533" r:id="rId43"/>
    <p:sldId id="2147472482" r:id="rId44"/>
    <p:sldId id="2147472546" r:id="rId45"/>
    <p:sldId id="2147472490" r:id="rId46"/>
    <p:sldId id="2147472491" r:id="rId47"/>
    <p:sldId id="2147472492" r:id="rId48"/>
    <p:sldId id="2147472536" r:id="rId49"/>
    <p:sldId id="2147472519" r:id="rId50"/>
    <p:sldId id="2147472532" r:id="rId51"/>
    <p:sldId id="2147472455" r:id="rId52"/>
    <p:sldId id="2147472516" r:id="rId53"/>
    <p:sldId id="2147472452" r:id="rId54"/>
    <p:sldId id="2147472566" r:id="rId55"/>
    <p:sldId id="2147472567" r:id="rId56"/>
    <p:sldId id="2147472565" r:id="rId57"/>
    <p:sldId id="2147472476" r:id="rId58"/>
    <p:sldId id="2147472478" r:id="rId59"/>
    <p:sldId id="2147472468" r:id="rId60"/>
    <p:sldId id="2147472508" r:id="rId61"/>
    <p:sldId id="2147472509" r:id="rId62"/>
    <p:sldId id="2147472477" r:id="rId63"/>
    <p:sldId id="2147472501" r:id="rId64"/>
    <p:sldId id="2142532451" r:id="rId65"/>
    <p:sldId id="2147472568" r:id="rId66"/>
    <p:sldId id="2147472537" r:id="rId67"/>
    <p:sldId id="2147472496" r:id="rId68"/>
    <p:sldId id="2147472531" r:id="rId69"/>
    <p:sldId id="2142532453" r:id="rId70"/>
    <p:sldId id="2142532454" r:id="rId71"/>
    <p:sldId id="2142532455" r:id="rId72"/>
    <p:sldId id="2142532456" r:id="rId73"/>
    <p:sldId id="2147472530" r:id="rId74"/>
    <p:sldId id="2147472503" r:id="rId75"/>
    <p:sldId id="2147472551" r:id="rId76"/>
    <p:sldId id="2147472529" r:id="rId77"/>
    <p:sldId id="2147472552" r:id="rId78"/>
    <p:sldId id="2147472553" r:id="rId79"/>
    <p:sldId id="2147472554" r:id="rId80"/>
    <p:sldId id="2147472555" r:id="rId81"/>
    <p:sldId id="2147472528" r:id="rId82"/>
    <p:sldId id="2147472538" r:id="rId83"/>
    <p:sldId id="2147472517" r:id="rId84"/>
    <p:sldId id="2147472557" r:id="rId85"/>
    <p:sldId id="2147472527" r:id="rId86"/>
    <p:sldId id="2147472550" r:id="rId87"/>
    <p:sldId id="2147472526" r:id="rId88"/>
    <p:sldId id="2142532446" r:id="rId89"/>
    <p:sldId id="2142532447" r:id="rId90"/>
    <p:sldId id="2142532425" r:id="rId91"/>
    <p:sldId id="2142532428" r:id="rId92"/>
    <p:sldId id="2142532449" r:id="rId93"/>
    <p:sldId id="2142532450" r:id="rId94"/>
    <p:sldId id="2142532445" r:id="rId95"/>
    <p:sldId id="2142532448" r:id="rId96"/>
    <p:sldId id="2147472525" r:id="rId97"/>
    <p:sldId id="2147472486" r:id="rId98"/>
    <p:sldId id="256" r:id="rId99"/>
    <p:sldId id="2147472569" r:id="rId100"/>
    <p:sldId id="2147472488" r:id="rId101"/>
    <p:sldId id="2142532437" r:id="rId102"/>
    <p:sldId id="2147472467" r:id="rId103"/>
    <p:sldId id="2147472558" r:id="rId104"/>
    <p:sldId id="2147472560" r:id="rId105"/>
    <p:sldId id="2147472539" r:id="rId106"/>
    <p:sldId id="2147472454" r:id="rId107"/>
    <p:sldId id="2142532459" r:id="rId108"/>
    <p:sldId id="2147472540" r:id="rId109"/>
    <p:sldId id="2142532457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56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4" dt="2025-04-24T19:18:2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6454-E8DE-46E2-BF05-D786E97340C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56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56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5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8.png"/><Relationship Id="rId2" Type="http://schemas.openxmlformats.org/officeDocument/2006/relationships/image" Target="../media/image69.png"/><Relationship Id="rId16" Type="http://schemas.openxmlformats.org/officeDocument/2006/relationships/image" Target="../media/image15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99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102.sv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01.png"/><Relationship Id="rId2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102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23" Type="http://schemas.openxmlformats.org/officeDocument/2006/relationships/image" Target="../media/image102.sv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55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47608"/>
            <a:ext cx="5448407" cy="2413086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9" h="2407029">
                <a:moveTo>
                  <a:pt x="0" y="2407029"/>
                </a:moveTo>
                <a:cubicBezTo>
                  <a:pt x="234576" y="1698443"/>
                  <a:pt x="469153" y="989858"/>
                  <a:pt x="914400" y="654429"/>
                </a:cubicBezTo>
                <a:cubicBezTo>
                  <a:pt x="1359647" y="319000"/>
                  <a:pt x="2025277" y="503523"/>
                  <a:pt x="2671483" y="394452"/>
                </a:cubicBezTo>
                <a:cubicBezTo>
                  <a:pt x="3317689" y="285381"/>
                  <a:pt x="4329207" y="-1489"/>
                  <a:pt x="4791636" y="5"/>
                </a:cubicBezTo>
                <a:cubicBezTo>
                  <a:pt x="5254065" y="1499"/>
                  <a:pt x="5325036" y="333194"/>
                  <a:pt x="5446059" y="403417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2E712-F94B-B08C-0824-EB136617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6" y="2469455"/>
            <a:ext cx="1095649" cy="124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E4DE7-9E73-1C95-BE3D-0A70EBC2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97" y="2651760"/>
            <a:ext cx="737737" cy="1139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AD1AE2-F48E-8C13-C575-4F616D2E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50" y="2815813"/>
            <a:ext cx="1300169" cy="10781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DAAC3-37AE-5361-E515-86563508E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0" y="2651760"/>
            <a:ext cx="1292866" cy="1297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52E68A-67AB-FDE1-BEE1-0430A69DC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618" y="5110623"/>
            <a:ext cx="1606951" cy="1078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F0B6B-08B9-8A18-F346-328D0DE57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694" y="195552"/>
            <a:ext cx="1497386" cy="103007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B1140-6CD6-498E-38EA-D497E2DFFB1D}"/>
              </a:ext>
            </a:extLst>
          </p:cNvPr>
          <p:cNvCxnSpPr>
            <a:stCxn id="6" idx="3"/>
          </p:cNvCxnSpPr>
          <p:nvPr/>
        </p:nvCxnSpPr>
        <p:spPr>
          <a:xfrm flipV="1">
            <a:off x="1455465" y="3090932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A779A3-3D2F-27DD-0676-0C503B673E94}"/>
              </a:ext>
            </a:extLst>
          </p:cNvPr>
          <p:cNvCxnSpPr/>
          <p:nvPr/>
        </p:nvCxnSpPr>
        <p:spPr>
          <a:xfrm flipV="1">
            <a:off x="3642753" y="3090931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EB38-AF9A-0B44-BAF1-81A4FC5496AB}"/>
              </a:ext>
            </a:extLst>
          </p:cNvPr>
          <p:cNvCxnSpPr>
            <a:cxnSpLocks/>
          </p:cNvCxnSpPr>
          <p:nvPr/>
        </p:nvCxnSpPr>
        <p:spPr>
          <a:xfrm>
            <a:off x="6039670" y="3118064"/>
            <a:ext cx="12202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B74E5D-139E-8A5F-5CCD-E5548ABFF5A0}"/>
              </a:ext>
            </a:extLst>
          </p:cNvPr>
          <p:cNvCxnSpPr/>
          <p:nvPr/>
        </p:nvCxnSpPr>
        <p:spPr>
          <a:xfrm flipV="1">
            <a:off x="8396004" y="3120597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1869BC6-4E0A-0918-F808-10E6BD6BE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099" y="1822700"/>
            <a:ext cx="741469" cy="7591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8B1D7F-78AD-8E53-2161-4D6ED7533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08" y="194365"/>
            <a:ext cx="741469" cy="7591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9BBB4-0275-1F00-BBDF-2907093AB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734" y="1892656"/>
            <a:ext cx="741469" cy="7591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232297-C782-C1AF-D6A5-75CDB1971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77" y="5110623"/>
            <a:ext cx="741469" cy="7591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9C0B5BC-C333-CE36-B4B5-7175F904BC85}"/>
              </a:ext>
            </a:extLst>
          </p:cNvPr>
          <p:cNvSpPr txBox="1"/>
          <p:nvPr/>
        </p:nvSpPr>
        <p:spPr>
          <a:xfrm>
            <a:off x="2531180" y="1015535"/>
            <a:ext cx="1300169" cy="30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A980B-B57F-E6D6-C333-9F523C384279}"/>
              </a:ext>
            </a:extLst>
          </p:cNvPr>
          <p:cNvSpPr txBox="1"/>
          <p:nvPr/>
        </p:nvSpPr>
        <p:spPr>
          <a:xfrm>
            <a:off x="3802216" y="2636425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E11A7-D349-5436-398A-89E172E0165E}"/>
              </a:ext>
            </a:extLst>
          </p:cNvPr>
          <p:cNvSpPr txBox="1"/>
          <p:nvPr/>
        </p:nvSpPr>
        <p:spPr>
          <a:xfrm>
            <a:off x="6225545" y="2660624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CCA895-76DF-9F0B-085A-ED431FF14C71}"/>
              </a:ext>
            </a:extLst>
          </p:cNvPr>
          <p:cNvSpPr txBox="1"/>
          <p:nvPr/>
        </p:nvSpPr>
        <p:spPr>
          <a:xfrm>
            <a:off x="2611138" y="5869549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CB5F79-5BC8-1D0D-F99D-C7C33C107DC1}"/>
              </a:ext>
            </a:extLst>
          </p:cNvPr>
          <p:cNvCxnSpPr/>
          <p:nvPr/>
        </p:nvCxnSpPr>
        <p:spPr>
          <a:xfrm rot="5400000" flipH="1" flipV="1">
            <a:off x="3426029" y="944761"/>
            <a:ext cx="1921404" cy="1461925"/>
          </a:xfrm>
          <a:prstGeom prst="bentConnector3">
            <a:avLst>
              <a:gd name="adj1" fmla="val 991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2E2CBF9-B681-C66E-541B-49C250823CEB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3301994" y="3886070"/>
            <a:ext cx="2128872" cy="13983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150D57B-2C9C-A7C8-D8FB-8AB04086C710}"/>
              </a:ext>
            </a:extLst>
          </p:cNvPr>
          <p:cNvSpPr/>
          <p:nvPr/>
        </p:nvSpPr>
        <p:spPr>
          <a:xfrm>
            <a:off x="6154767" y="1511962"/>
            <a:ext cx="5122832" cy="2911001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427-01E3-09B0-FB0A-317BC5F1E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3206" y="2611441"/>
            <a:ext cx="843550" cy="1180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1BFE3-22B8-5CF0-98D5-604B41E62016}"/>
              </a:ext>
            </a:extLst>
          </p:cNvPr>
          <p:cNvSpPr txBox="1"/>
          <p:nvPr/>
        </p:nvSpPr>
        <p:spPr>
          <a:xfrm>
            <a:off x="8336015" y="1137817"/>
            <a:ext cx="896335" cy="33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2B12-19C8-6A84-3B66-30E9A15B594F}"/>
              </a:ext>
            </a:extLst>
          </p:cNvPr>
          <p:cNvSpPr txBox="1"/>
          <p:nvPr/>
        </p:nvSpPr>
        <p:spPr>
          <a:xfrm>
            <a:off x="0" y="6337354"/>
            <a:ext cx="8238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14238252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7884</Words>
  <Application>Microsoft Office PowerPoint</Application>
  <PresentationFormat>Widescreen</PresentationFormat>
  <Paragraphs>2732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-apple-system</vt:lpstr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2025-04-24T19:19:36Z</dcterms:modified>
</cp:coreProperties>
</file>